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9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4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0.png"/><Relationship Id="rId3" Type="http://schemas.openxmlformats.org/officeDocument/2006/relationships/image" Target="../media/image4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 Id="rId3" Type="http://schemas.openxmlformats.org/officeDocument/2006/relationships/image" Target="../media/image11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4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9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0.png"/><Relationship Id="rId3" Type="http://schemas.openxmlformats.org/officeDocument/2006/relationships/image" Target="../media/image4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3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4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0.png"/><Relationship Id="rId3" Type="http://schemas.openxmlformats.org/officeDocument/2006/relationships/image" Target="../media/image4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3.png"/><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11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6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6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110.png"/><Relationship Id="rId4" Type="http://schemas.openxmlformats.org/officeDocument/2006/relationships/image" Target="../media/image6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6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60.png"/><Relationship Id="rId4" Type="http://schemas.openxmlformats.org/officeDocument/2006/relationships/image" Target="../media/image7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6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110.png"/><Relationship Id="rId4" Type="http://schemas.openxmlformats.org/officeDocument/2006/relationships/image" Target="../media/image7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6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6.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3.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5.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6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28.png"/><Relationship Id="rId6" Type="http://schemas.openxmlformats.org/officeDocument/2006/relationships/image" Target="../media/image125.png"/><Relationship Id="rId7" Type="http://schemas.openxmlformats.org/officeDocument/2006/relationships/image" Target="../media/image1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8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3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32.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31.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60.jpg"/><Relationship Id="rId8" Type="http://schemas.openxmlformats.org/officeDocument/2006/relationships/image" Target="../media/image126.jpg"/><Relationship Id="rId11" Type="http://schemas.openxmlformats.org/officeDocument/2006/relationships/hyperlink" Target="http://support.lfenergy.org" TargetMode="External"/><Relationship Id="rId10" Type="http://schemas.openxmlformats.org/officeDocument/2006/relationships/image" Target="../media/image22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67.png"/><Relationship Id="rId7" Type="http://schemas.openxmlformats.org/officeDocument/2006/relationships/image" Target="../media/image19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7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39.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38.png"/><Relationship Id="rId6" Type="http://schemas.openxmlformats.org/officeDocument/2006/relationships/image" Target="../media/image20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66.png"/><Relationship Id="rId9" Type="http://schemas.openxmlformats.org/officeDocument/2006/relationships/image" Target="../media/image143.png"/><Relationship Id="rId5" Type="http://schemas.openxmlformats.org/officeDocument/2006/relationships/image" Target="../media/image135.png"/><Relationship Id="rId6" Type="http://schemas.openxmlformats.org/officeDocument/2006/relationships/image" Target="../media/image137.png"/><Relationship Id="rId7" Type="http://schemas.openxmlformats.org/officeDocument/2006/relationships/image" Target="../media/image142.png"/><Relationship Id="rId8" Type="http://schemas.openxmlformats.org/officeDocument/2006/relationships/image" Target="../media/image14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50.png"/><Relationship Id="rId5" Type="http://schemas.openxmlformats.org/officeDocument/2006/relationships/hyperlink" Target="mailto:membership@lfenergy.org" TargetMode="External"/><Relationship Id="rId6" Type="http://schemas.openxmlformats.org/officeDocument/2006/relationships/image" Target="../media/image145.png"/><Relationship Id="rId7" Type="http://schemas.openxmlformats.org/officeDocument/2006/relationships/image" Target="../media/image144.png"/><Relationship Id="rId8" Type="http://schemas.openxmlformats.org/officeDocument/2006/relationships/image" Target="../media/image1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27.png"/><Relationship Id="rId4" Type="http://schemas.openxmlformats.org/officeDocument/2006/relationships/image" Target="../media/image121.png"/><Relationship Id="rId5" Type="http://schemas.openxmlformats.org/officeDocument/2006/relationships/image" Target="../media/image115.png"/><Relationship Id="rId6" Type="http://schemas.openxmlformats.org/officeDocument/2006/relationships/image" Target="../media/image129.png"/><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18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47.png"/><Relationship Id="rId4" Type="http://schemas.openxmlformats.org/officeDocument/2006/relationships/image" Target="../media/image153.png"/><Relationship Id="rId9" Type="http://schemas.openxmlformats.org/officeDocument/2006/relationships/image" Target="../media/image154.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46.png"/><Relationship Id="rId11" Type="http://schemas.openxmlformats.org/officeDocument/2006/relationships/image" Target="../media/image152.png"/><Relationship Id="rId10" Type="http://schemas.openxmlformats.org/officeDocument/2006/relationships/image" Target="../media/image163.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73.png"/><Relationship Id="rId15" Type="http://schemas.openxmlformats.org/officeDocument/2006/relationships/image" Target="../media/image151.png"/><Relationship Id="rId14" Type="http://schemas.openxmlformats.org/officeDocument/2006/relationships/image" Target="../media/image159.png"/><Relationship Id="rId16" Type="http://schemas.openxmlformats.org/officeDocument/2006/relationships/image" Target="../media/image1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57.png"/><Relationship Id="rId4" Type="http://schemas.openxmlformats.org/officeDocument/2006/relationships/image" Target="../media/image178.png"/><Relationship Id="rId5" Type="http://schemas.openxmlformats.org/officeDocument/2006/relationships/image" Target="../media/image158.png"/><Relationship Id="rId6" Type="http://schemas.openxmlformats.org/officeDocument/2006/relationships/image" Target="../media/image162.png"/><Relationship Id="rId7" Type="http://schemas.openxmlformats.org/officeDocument/2006/relationships/image" Target="../media/image168.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70.png"/><Relationship Id="rId4" Type="http://schemas.openxmlformats.org/officeDocument/2006/relationships/image" Target="../media/image154.png"/><Relationship Id="rId5" Type="http://schemas.openxmlformats.org/officeDocument/2006/relationships/image" Target="../media/image146.png"/><Relationship Id="rId6" Type="http://schemas.openxmlformats.org/officeDocument/2006/relationships/image" Target="../media/image188.png"/><Relationship Id="rId7" Type="http://schemas.openxmlformats.org/officeDocument/2006/relationships/image" Target="../media/image172.png"/><Relationship Id="rId8" Type="http://schemas.openxmlformats.org/officeDocument/2006/relationships/image" Target="../media/image16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69.png"/><Relationship Id="rId4" Type="http://schemas.openxmlformats.org/officeDocument/2006/relationships/image" Target="../media/image175.png"/><Relationship Id="rId5" Type="http://schemas.openxmlformats.org/officeDocument/2006/relationships/image" Target="../media/image180.png"/><Relationship Id="rId6" Type="http://schemas.openxmlformats.org/officeDocument/2006/relationships/image" Target="../media/image193.png"/><Relationship Id="rId7" Type="http://schemas.openxmlformats.org/officeDocument/2006/relationships/image" Target="../media/image179.png"/><Relationship Id="rId8" Type="http://schemas.openxmlformats.org/officeDocument/2006/relationships/image" Target="../media/image20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76.png"/><Relationship Id="rId4" Type="http://schemas.openxmlformats.org/officeDocument/2006/relationships/image" Target="../media/image187.png"/><Relationship Id="rId5" Type="http://schemas.openxmlformats.org/officeDocument/2006/relationships/image" Target="../media/image18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90.png"/><Relationship Id="rId4" Type="http://schemas.openxmlformats.org/officeDocument/2006/relationships/image" Target="../media/image199.png"/><Relationship Id="rId5" Type="http://schemas.openxmlformats.org/officeDocument/2006/relationships/image" Target="../media/image189.png"/><Relationship Id="rId6" Type="http://schemas.openxmlformats.org/officeDocument/2006/relationships/image" Target="../media/image183.png"/><Relationship Id="rId7" Type="http://schemas.openxmlformats.org/officeDocument/2006/relationships/image" Target="../media/image18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4.png"/><Relationship Id="rId4" Type="http://schemas.openxmlformats.org/officeDocument/2006/relationships/image" Target="../media/image197.png"/><Relationship Id="rId9" Type="http://schemas.openxmlformats.org/officeDocument/2006/relationships/image" Target="../media/image192.png"/><Relationship Id="rId5" Type="http://schemas.openxmlformats.org/officeDocument/2006/relationships/image" Target="../media/image211.png"/><Relationship Id="rId6" Type="http://schemas.openxmlformats.org/officeDocument/2006/relationships/image" Target="../media/image234.png"/><Relationship Id="rId7" Type="http://schemas.openxmlformats.org/officeDocument/2006/relationships/image" Target="../media/image200.png"/><Relationship Id="rId8" Type="http://schemas.openxmlformats.org/officeDocument/2006/relationships/image" Target="../media/image198.png"/><Relationship Id="rId10" Type="http://schemas.openxmlformats.org/officeDocument/2006/relationships/image" Target="../media/image1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01.png"/><Relationship Id="rId4" Type="http://schemas.openxmlformats.org/officeDocument/2006/relationships/image" Target="../media/image241.png"/><Relationship Id="rId5" Type="http://schemas.openxmlformats.org/officeDocument/2006/relationships/image" Target="../media/image195.png"/><Relationship Id="rId6" Type="http://schemas.openxmlformats.org/officeDocument/2006/relationships/image" Target="../media/image216.png"/><Relationship Id="rId7" Type="http://schemas.openxmlformats.org/officeDocument/2006/relationships/image" Target="../media/image223.png"/><Relationship Id="rId8" Type="http://schemas.openxmlformats.org/officeDocument/2006/relationships/image" Target="../media/image20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02.png"/><Relationship Id="rId4" Type="http://schemas.openxmlformats.org/officeDocument/2006/relationships/image" Target="../media/image209.png"/><Relationship Id="rId5" Type="http://schemas.openxmlformats.org/officeDocument/2006/relationships/image" Target="../media/image196.png"/><Relationship Id="rId6" Type="http://schemas.openxmlformats.org/officeDocument/2006/relationships/image" Target="../media/image212.png"/><Relationship Id="rId7" Type="http://schemas.openxmlformats.org/officeDocument/2006/relationships/image" Target="../media/image203.png"/><Relationship Id="rId8" Type="http://schemas.openxmlformats.org/officeDocument/2006/relationships/image" Target="../media/image2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25.png"/><Relationship Id="rId4" Type="http://schemas.openxmlformats.org/officeDocument/2006/relationships/image" Target="../media/image219.png"/><Relationship Id="rId9" Type="http://schemas.openxmlformats.org/officeDocument/2006/relationships/image" Target="../media/image224.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5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28.png"/><Relationship Id="rId4" Type="http://schemas.openxmlformats.org/officeDocument/2006/relationships/image" Target="../media/image152.png"/><Relationship Id="rId5" Type="http://schemas.openxmlformats.org/officeDocument/2006/relationships/image" Target="../media/image208.png"/><Relationship Id="rId6" Type="http://schemas.openxmlformats.org/officeDocument/2006/relationships/image" Target="../media/image222.png"/><Relationship Id="rId7" Type="http://schemas.openxmlformats.org/officeDocument/2006/relationships/image" Target="../media/image214.png"/><Relationship Id="rId8" Type="http://schemas.openxmlformats.org/officeDocument/2006/relationships/image" Target="../media/image210.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13.png"/><Relationship Id="rId4" Type="http://schemas.openxmlformats.org/officeDocument/2006/relationships/image" Target="../media/image217.png"/><Relationship Id="rId5" Type="http://schemas.openxmlformats.org/officeDocument/2006/relationships/image" Target="../media/image15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60.png"/><Relationship Id="rId4" Type="http://schemas.openxmlformats.org/officeDocument/2006/relationships/image" Target="../media/image146.png"/><Relationship Id="rId5" Type="http://schemas.openxmlformats.org/officeDocument/2006/relationships/image" Target="../media/image215.png"/><Relationship Id="rId6" Type="http://schemas.openxmlformats.org/officeDocument/2006/relationships/image" Target="../media/image154.png"/><Relationship Id="rId7" Type="http://schemas.openxmlformats.org/officeDocument/2006/relationships/image" Target="../media/image25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30.png"/><Relationship Id="rId4" Type="http://schemas.openxmlformats.org/officeDocument/2006/relationships/image" Target="../media/image237.png"/><Relationship Id="rId5" Type="http://schemas.openxmlformats.org/officeDocument/2006/relationships/image" Target="../media/image221.png"/><Relationship Id="rId6" Type="http://schemas.openxmlformats.org/officeDocument/2006/relationships/image" Target="../media/image255.png"/><Relationship Id="rId7" Type="http://schemas.openxmlformats.org/officeDocument/2006/relationships/image" Target="../media/image23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27.png"/><Relationship Id="rId4" Type="http://schemas.openxmlformats.org/officeDocument/2006/relationships/image" Target="../media/image226.png"/><Relationship Id="rId5" Type="http://schemas.openxmlformats.org/officeDocument/2006/relationships/image" Target="../media/image2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5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39.png"/><Relationship Id="rId4" Type="http://schemas.openxmlformats.org/officeDocument/2006/relationships/image" Target="../media/image238.png"/><Relationship Id="rId5" Type="http://schemas.openxmlformats.org/officeDocument/2006/relationships/image" Target="../media/image231.png"/><Relationship Id="rId6" Type="http://schemas.openxmlformats.org/officeDocument/2006/relationships/image" Target="../media/image154.png"/><Relationship Id="rId7" Type="http://schemas.openxmlformats.org/officeDocument/2006/relationships/image" Target="../media/image240.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32.png"/><Relationship Id="rId4" Type="http://schemas.openxmlformats.org/officeDocument/2006/relationships/image" Target="../media/image229.png"/><Relationship Id="rId5" Type="http://schemas.openxmlformats.org/officeDocument/2006/relationships/image" Target="../media/image23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42.png"/><Relationship Id="rId4" Type="http://schemas.openxmlformats.org/officeDocument/2006/relationships/image" Target="../media/image249.png"/><Relationship Id="rId9" Type="http://schemas.openxmlformats.org/officeDocument/2006/relationships/image" Target="../media/image276.png"/><Relationship Id="rId5" Type="http://schemas.openxmlformats.org/officeDocument/2006/relationships/image" Target="../media/image146.png"/><Relationship Id="rId6" Type="http://schemas.openxmlformats.org/officeDocument/2006/relationships/image" Target="../media/image233.png"/><Relationship Id="rId7" Type="http://schemas.openxmlformats.org/officeDocument/2006/relationships/image" Target="../media/image243.png"/><Relationship Id="rId8" Type="http://schemas.openxmlformats.org/officeDocument/2006/relationships/image" Target="../media/image247.png"/><Relationship Id="rId11" Type="http://schemas.openxmlformats.org/officeDocument/2006/relationships/image" Target="../media/image244.png"/><Relationship Id="rId10" Type="http://schemas.openxmlformats.org/officeDocument/2006/relationships/image" Target="../media/image25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56.png"/><Relationship Id="rId4" Type="http://schemas.openxmlformats.org/officeDocument/2006/relationships/image" Target="../media/image250.png"/><Relationship Id="rId5" Type="http://schemas.openxmlformats.org/officeDocument/2006/relationships/image" Target="../media/image1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48.png"/><Relationship Id="rId4" Type="http://schemas.openxmlformats.org/officeDocument/2006/relationships/image" Target="../media/image252.png"/><Relationship Id="rId9" Type="http://schemas.openxmlformats.org/officeDocument/2006/relationships/image" Target="../media/image245.png"/><Relationship Id="rId5" Type="http://schemas.openxmlformats.org/officeDocument/2006/relationships/image" Target="../media/image162.png"/><Relationship Id="rId6" Type="http://schemas.openxmlformats.org/officeDocument/2006/relationships/image" Target="../media/image278.png"/><Relationship Id="rId7" Type="http://schemas.openxmlformats.org/officeDocument/2006/relationships/image" Target="../media/image158.png"/><Relationship Id="rId8" Type="http://schemas.openxmlformats.org/officeDocument/2006/relationships/image" Target="../media/image253.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64.png"/><Relationship Id="rId4" Type="http://schemas.openxmlformats.org/officeDocument/2006/relationships/image" Target="../media/image269.png"/><Relationship Id="rId9" Type="http://schemas.openxmlformats.org/officeDocument/2006/relationships/image" Target="../media/image265.png"/><Relationship Id="rId5" Type="http://schemas.openxmlformats.org/officeDocument/2006/relationships/image" Target="../media/image154.png"/><Relationship Id="rId6" Type="http://schemas.openxmlformats.org/officeDocument/2006/relationships/image" Target="../media/image251.png"/><Relationship Id="rId7" Type="http://schemas.openxmlformats.org/officeDocument/2006/relationships/image" Target="../media/image267.png"/><Relationship Id="rId8" Type="http://schemas.openxmlformats.org/officeDocument/2006/relationships/image" Target="../media/image274.png"/><Relationship Id="rId11" Type="http://schemas.openxmlformats.org/officeDocument/2006/relationships/image" Target="../media/image271.png"/><Relationship Id="rId10" Type="http://schemas.openxmlformats.org/officeDocument/2006/relationships/image" Target="../media/image2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62.png"/><Relationship Id="rId4" Type="http://schemas.openxmlformats.org/officeDocument/2006/relationships/image" Target="../media/image266.png"/><Relationship Id="rId9" Type="http://schemas.openxmlformats.org/officeDocument/2006/relationships/image" Target="../media/image272.png"/><Relationship Id="rId5" Type="http://schemas.openxmlformats.org/officeDocument/2006/relationships/image" Target="../media/image183.png"/><Relationship Id="rId6" Type="http://schemas.openxmlformats.org/officeDocument/2006/relationships/image" Target="../media/image270.png"/><Relationship Id="rId7" Type="http://schemas.openxmlformats.org/officeDocument/2006/relationships/image" Target="../media/image273.png"/><Relationship Id="rId8" Type="http://schemas.openxmlformats.org/officeDocument/2006/relationships/image" Target="../media/image259.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75.png"/><Relationship Id="rId4" Type="http://schemas.openxmlformats.org/officeDocument/2006/relationships/image" Target="../media/image183.png"/><Relationship Id="rId5" Type="http://schemas.openxmlformats.org/officeDocument/2006/relationships/image" Target="../media/image270.png"/><Relationship Id="rId6" Type="http://schemas.openxmlformats.org/officeDocument/2006/relationships/image" Target="../media/image26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9.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61.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63.png"/><Relationship Id="rId4" Type="http://schemas.openxmlformats.org/officeDocument/2006/relationships/image" Target="../media/image23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22.png"/><Relationship Id="rId5" Type="http://schemas.openxmlformats.org/officeDocument/2006/relationships/image" Target="../media/image118.png"/><Relationship Id="rId6" Type="http://schemas.openxmlformats.org/officeDocument/2006/relationships/image" Target="../media/image14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